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sldIdLst>
    <p:sldId id="257" r:id="rId4"/>
    <p:sldId id="258" r:id="rId5"/>
    <p:sldId id="259" r:id="rId6"/>
    <p:sldId id="260" r:id="rId7"/>
    <p:sldId id="279" r:id="rId8"/>
    <p:sldId id="261" r:id="rId9"/>
    <p:sldId id="262" r:id="rId10"/>
    <p:sldId id="264" r:id="rId11"/>
    <p:sldId id="265" r:id="rId12"/>
    <p:sldId id="266" r:id="rId13"/>
    <p:sldId id="270" r:id="rId14"/>
    <p:sldId id="271" r:id="rId15"/>
    <p:sldId id="282" r:id="rId16"/>
    <p:sldId id="283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80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4BD38-3D81-4C54-9A3D-718CC1EAE56A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CD80B9B-0FF8-4AD7-8E33-88330747915E}">
      <dgm:prSet/>
      <dgm:spPr/>
      <dgm:t>
        <a:bodyPr/>
        <a:lstStyle/>
        <a:p>
          <a:pPr rtl="0"/>
          <a:r>
            <a:rPr lang="ru-RU" dirty="0" smtClean="0"/>
            <a:t>Для начала мы должны понять, что нельзя делиться на «своих» и «чужих». Мы все учащиеся одной школы, а это значит, что мы обязаны беречь наш общий дом, заботиться о нем, стараться сделать его лучше и красивее. Когда мы станем единой семьей, нам будет проще решать проблемы, с которыми сложно бороться поодиночке. Хочу, чтобы всех учащихся объединяла общая идея, сотрудничество, взаимовыручка, взаимоуважение, потому что только в таких условиях каждая личность может чувствовать себя свободной и уверенной в успехе. Моя программа поможет в этом. </a:t>
          </a:r>
          <a:endParaRPr lang="ru-RU" dirty="0"/>
        </a:p>
      </dgm:t>
    </dgm:pt>
    <dgm:pt modelId="{645799A9-79A7-4BBE-9381-848F6D3415CD}" type="parTrans" cxnId="{491C3503-11C3-4750-8842-01BB4B0A9A93}">
      <dgm:prSet/>
      <dgm:spPr/>
      <dgm:t>
        <a:bodyPr/>
        <a:lstStyle/>
        <a:p>
          <a:endParaRPr lang="ru-RU"/>
        </a:p>
      </dgm:t>
    </dgm:pt>
    <dgm:pt modelId="{D9C5AC49-5148-48BB-ABF3-B9CCC45EC5DB}" type="sibTrans" cxnId="{491C3503-11C3-4750-8842-01BB4B0A9A93}">
      <dgm:prSet/>
      <dgm:spPr/>
      <dgm:t>
        <a:bodyPr/>
        <a:lstStyle/>
        <a:p>
          <a:endParaRPr lang="ru-RU"/>
        </a:p>
      </dgm:t>
    </dgm:pt>
    <dgm:pt modelId="{62505E90-E765-4A46-9637-EDF2AEEBFFC6}" type="pres">
      <dgm:prSet presAssocID="{24F4BD38-3D81-4C54-9A3D-718CC1EAE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E0250-13D7-4704-B112-5FDF8D13E996}" type="pres">
      <dgm:prSet presAssocID="{7CD80B9B-0FF8-4AD7-8E33-88330747915E}" presName="parentText" presStyleLbl="node1" presStyleIdx="0" presStyleCnt="1" custLinFactNeighborX="-9211" custLinFactNeighborY="-26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C3503-11C3-4750-8842-01BB4B0A9A93}" srcId="{24F4BD38-3D81-4C54-9A3D-718CC1EAE56A}" destId="{7CD80B9B-0FF8-4AD7-8E33-88330747915E}" srcOrd="0" destOrd="0" parTransId="{645799A9-79A7-4BBE-9381-848F6D3415CD}" sibTransId="{D9C5AC49-5148-48BB-ABF3-B9CCC45EC5DB}"/>
    <dgm:cxn modelId="{DEA48346-19C0-4981-9BE6-2A3720B8A28C}" type="presOf" srcId="{24F4BD38-3D81-4C54-9A3D-718CC1EAE56A}" destId="{62505E90-E765-4A46-9637-EDF2AEEBFFC6}" srcOrd="0" destOrd="0" presId="urn:microsoft.com/office/officeart/2005/8/layout/vList2"/>
    <dgm:cxn modelId="{D12049E6-F1C0-4D02-AFE1-5717C7352A96}" type="presOf" srcId="{7CD80B9B-0FF8-4AD7-8E33-88330747915E}" destId="{B8BE0250-13D7-4704-B112-5FDF8D13E996}" srcOrd="0" destOrd="0" presId="urn:microsoft.com/office/officeart/2005/8/layout/vList2"/>
    <dgm:cxn modelId="{B3D98D29-57EA-40FD-8B23-92B9EE8A0858}" type="presParOf" srcId="{62505E90-E765-4A46-9637-EDF2AEEBFFC6}" destId="{B8BE0250-13D7-4704-B112-5FDF8D13E9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4579E-BF41-4402-BD7B-D654C266E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F0B1A0-DBB2-445A-8AE6-9A58AD179E17}">
      <dgm:prSet/>
      <dgm:spPr/>
      <dgm:t>
        <a:bodyPr/>
        <a:lstStyle/>
        <a:p>
          <a:pPr rtl="0"/>
          <a:r>
            <a:rPr lang="ru-RU" dirty="0" smtClean="0"/>
            <a:t>Как человек общительный, коммуникабельный, трудолюбивый, честный, порядочный,  я смогу воплотить свою программу в жизнь нашей школы!</a:t>
          </a:r>
          <a:endParaRPr lang="ru-RU" dirty="0"/>
        </a:p>
      </dgm:t>
    </dgm:pt>
    <dgm:pt modelId="{C60C2A4E-251E-4F2F-A47F-87296FEED3BA}" type="parTrans" cxnId="{4DC07BEF-882B-474C-83CB-960F10F6738F}">
      <dgm:prSet/>
      <dgm:spPr/>
      <dgm:t>
        <a:bodyPr/>
        <a:lstStyle/>
        <a:p>
          <a:endParaRPr lang="ru-RU"/>
        </a:p>
      </dgm:t>
    </dgm:pt>
    <dgm:pt modelId="{BE49F576-A2A8-4187-A627-A240620546B4}" type="sibTrans" cxnId="{4DC07BEF-882B-474C-83CB-960F10F6738F}">
      <dgm:prSet/>
      <dgm:spPr/>
      <dgm:t>
        <a:bodyPr/>
        <a:lstStyle/>
        <a:p>
          <a:endParaRPr lang="ru-RU"/>
        </a:p>
      </dgm:t>
    </dgm:pt>
    <dgm:pt modelId="{82293DC3-2F8A-4CD6-9215-85810E14E4E5}" type="pres">
      <dgm:prSet presAssocID="{C014579E-BF41-4402-BD7B-D654C266E4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20449-35A6-44F0-9D51-B6FF6DEBF08E}" type="pres">
      <dgm:prSet presAssocID="{41F0B1A0-DBB2-445A-8AE6-9A58AD179E17}" presName="parentText" presStyleLbl="node1" presStyleIdx="0" presStyleCnt="1" custScaleY="31681" custLinFactNeighborX="-7692" custLinFactNeighborY="7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07BEF-882B-474C-83CB-960F10F6738F}" srcId="{C014579E-BF41-4402-BD7B-D654C266E43A}" destId="{41F0B1A0-DBB2-445A-8AE6-9A58AD179E17}" srcOrd="0" destOrd="0" parTransId="{C60C2A4E-251E-4F2F-A47F-87296FEED3BA}" sibTransId="{BE49F576-A2A8-4187-A627-A240620546B4}"/>
    <dgm:cxn modelId="{B84855C4-AA97-4F3B-B8A6-3C7F539F902C}" type="presOf" srcId="{C014579E-BF41-4402-BD7B-D654C266E43A}" destId="{82293DC3-2F8A-4CD6-9215-85810E14E4E5}" srcOrd="0" destOrd="0" presId="urn:microsoft.com/office/officeart/2005/8/layout/vList2"/>
    <dgm:cxn modelId="{51E7CC6D-9132-4E86-871C-C712DA67167D}" type="presOf" srcId="{41F0B1A0-DBB2-445A-8AE6-9A58AD179E17}" destId="{2A020449-35A6-44F0-9D51-B6FF6DEBF08E}" srcOrd="0" destOrd="0" presId="urn:microsoft.com/office/officeart/2005/8/layout/vList2"/>
    <dgm:cxn modelId="{117FCA6D-F296-4211-8B6A-1B8C0BC8B0B0}" type="presParOf" srcId="{82293DC3-2F8A-4CD6-9215-85810E14E4E5}" destId="{2A020449-35A6-44F0-9D51-B6FF6DEBF0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88AFFB-825C-453D-ACF2-DC4BA3D650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61A4E5-5CDF-417B-8A60-C25E147B5D3F}">
      <dgm:prSet/>
      <dgm:spPr/>
      <dgm:t>
        <a:bodyPr/>
        <a:lstStyle/>
        <a:p>
          <a:pPr rtl="0"/>
          <a:r>
            <a:rPr lang="ru-RU" smtClean="0"/>
            <a:t>Я за здоровый образ жизни! Присоединяйся </a:t>
          </a:r>
          <a:r>
            <a:rPr lang="ru-RU" smtClean="0">
              <a:sym typeface="Wingdings"/>
            </a:rPr>
            <a:t></a:t>
          </a:r>
          <a:endParaRPr lang="ru-RU"/>
        </a:p>
      </dgm:t>
    </dgm:pt>
    <dgm:pt modelId="{F1BCEE95-4868-4DC9-B8D7-104767E0407F}" type="parTrans" cxnId="{DEDD4954-A5FC-48B3-B617-8943342861A0}">
      <dgm:prSet/>
      <dgm:spPr/>
      <dgm:t>
        <a:bodyPr/>
        <a:lstStyle/>
        <a:p>
          <a:endParaRPr lang="ru-RU"/>
        </a:p>
      </dgm:t>
    </dgm:pt>
    <dgm:pt modelId="{6832F447-7926-4220-9F8D-FA12DDD0B79A}" type="sibTrans" cxnId="{DEDD4954-A5FC-48B3-B617-8943342861A0}">
      <dgm:prSet/>
      <dgm:spPr/>
      <dgm:t>
        <a:bodyPr/>
        <a:lstStyle/>
        <a:p>
          <a:endParaRPr lang="ru-RU"/>
        </a:p>
      </dgm:t>
    </dgm:pt>
    <dgm:pt modelId="{C6559B25-42AF-4134-8BA1-C277699D6057}" type="pres">
      <dgm:prSet presAssocID="{7488AFFB-825C-453D-ACF2-DC4BA3D650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3AC18-C7C2-451C-B96B-3A81F5713C71}" type="pres">
      <dgm:prSet presAssocID="{8961A4E5-5CDF-417B-8A60-C25E147B5D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E8068-7C80-4B32-B353-53FE5AB21440}" type="presOf" srcId="{7488AFFB-825C-453D-ACF2-DC4BA3D65073}" destId="{C6559B25-42AF-4134-8BA1-C277699D6057}" srcOrd="0" destOrd="0" presId="urn:microsoft.com/office/officeart/2005/8/layout/vList2"/>
    <dgm:cxn modelId="{DEDD4954-A5FC-48B3-B617-8943342861A0}" srcId="{7488AFFB-825C-453D-ACF2-DC4BA3D65073}" destId="{8961A4E5-5CDF-417B-8A60-C25E147B5D3F}" srcOrd="0" destOrd="0" parTransId="{F1BCEE95-4868-4DC9-B8D7-104767E0407F}" sibTransId="{6832F447-7926-4220-9F8D-FA12DDD0B79A}"/>
    <dgm:cxn modelId="{DE96866D-E310-4AF6-BCFE-4DCF9F5A1D75}" type="presOf" srcId="{8961A4E5-5CDF-417B-8A60-C25E147B5D3F}" destId="{96A3AC18-C7C2-451C-B96B-3A81F5713C71}" srcOrd="0" destOrd="0" presId="urn:microsoft.com/office/officeart/2005/8/layout/vList2"/>
    <dgm:cxn modelId="{D592F425-7AC2-4662-80DA-D2CED3A3B5DD}" type="presParOf" srcId="{C6559B25-42AF-4134-8BA1-C277699D6057}" destId="{96A3AC18-C7C2-451C-B96B-3A81F5713C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E0250-13D7-4704-B112-5FDF8D13E996}">
      <dsp:nvSpPr>
        <dsp:cNvPr id="0" name=""/>
        <dsp:cNvSpPr/>
      </dsp:nvSpPr>
      <dsp:spPr>
        <a:xfrm>
          <a:off x="0" y="0"/>
          <a:ext cx="5976664" cy="328535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начала мы должны понять, что нельзя делиться на «своих» и «чужих». Мы все учащиеся одной школы, а это значит, что мы обязаны беречь наш общий дом, заботиться о нем, стараться сделать его лучше и красивее. Когда мы станем единой семьей, нам будет проще решать проблемы, с которыми сложно бороться поодиночке. Хочу, чтобы всех учащихся объединяла общая идея, сотрудничество, взаимовыручка, взаимоуважение, потому что только в таких условиях каждая личность может чувствовать себя свободной и уверенной в успехе. Моя программа поможет в этом. </a:t>
          </a:r>
          <a:endParaRPr lang="ru-RU" sz="1800" kern="1200" dirty="0"/>
        </a:p>
      </dsp:txBody>
      <dsp:txXfrm>
        <a:off x="160378" y="160378"/>
        <a:ext cx="5655908" cy="2964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20449-35A6-44F0-9D51-B6FF6DEBF08E}">
      <dsp:nvSpPr>
        <dsp:cNvPr id="0" name=""/>
        <dsp:cNvSpPr/>
      </dsp:nvSpPr>
      <dsp:spPr>
        <a:xfrm>
          <a:off x="0" y="132556"/>
          <a:ext cx="5616624" cy="1914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Как человек общительный, коммуникабельный, трудолюбивый, честный, порядочный,  я смогу воплотить свою программу в жизнь нашей школы!</a:t>
          </a:r>
          <a:endParaRPr lang="ru-RU" sz="2300" kern="1200" dirty="0"/>
        </a:p>
      </dsp:txBody>
      <dsp:txXfrm>
        <a:off x="93476" y="226032"/>
        <a:ext cx="5429672" cy="1727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3AC18-C7C2-451C-B96B-3A81F5713C71}">
      <dsp:nvSpPr>
        <dsp:cNvPr id="0" name=""/>
        <dsp:cNvSpPr/>
      </dsp:nvSpPr>
      <dsp:spPr>
        <a:xfrm>
          <a:off x="0" y="4600"/>
          <a:ext cx="4824536" cy="197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Я за здоровый образ жизни! Присоединяйся </a:t>
          </a:r>
          <a:r>
            <a:rPr lang="ru-RU" sz="3600" kern="1200" smtClean="0">
              <a:sym typeface="Wingdings"/>
            </a:rPr>
            <a:t></a:t>
          </a:r>
          <a:endParaRPr lang="ru-RU" sz="3600" kern="1200"/>
        </a:p>
      </dsp:txBody>
      <dsp:txXfrm>
        <a:off x="96638" y="101238"/>
        <a:ext cx="4631260" cy="178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FD43-62FC-44AB-83EB-71C54BD75C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9CEC-3BDE-4628-BC79-D0E51BD997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9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367E-857D-4220-8821-ECC2DB9D5D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1780-5AD0-4EF5-98EF-5B284BE588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4695-0E42-49B6-92C2-4F729448958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179512" y="188640"/>
            <a:ext cx="8712968" cy="6480720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lip_image001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157192"/>
            <a:ext cx="1600192" cy="1600192"/>
          </a:xfrm>
          <a:prstGeom prst="rect">
            <a:avLst/>
          </a:prstGeom>
        </p:spPr>
      </p:pic>
      <p:pic>
        <p:nvPicPr>
          <p:cNvPr id="10" name="Рисунок 9" descr="x_68f70433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5292884"/>
            <a:ext cx="1503808" cy="1460345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kalendar-1sentyabrya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116632"/>
            <a:ext cx="1636038" cy="1584176"/>
          </a:xfrm>
          <a:prstGeom prst="rect">
            <a:avLst/>
          </a:prstGeom>
        </p:spPr>
      </p:pic>
      <p:pic>
        <p:nvPicPr>
          <p:cNvPr id="13" name="Рисунок 12" descr="s12518111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330149">
            <a:off x="172548" y="-19414"/>
            <a:ext cx="1365797" cy="1854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4AA361-9446-4FE1-A469-70087CCCD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8930C-F164-495F-9736-2B63001A1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F1EE9-52AC-473F-95C0-6EBA9DCB4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72331A-FE82-4B89-B60B-409EE23D46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000\Desktop\выборы\шаблоны презентаций\bereza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420888"/>
            <a:ext cx="6651625" cy="17669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3123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000\Desktop\выборы\тамара\сканированные Хуригановой\пдш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0192" y="404664"/>
            <a:ext cx="311400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000\Desktop\выборы\тамара\сканированные Хуригановой\сьмьо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667" y="404664"/>
            <a:ext cx="3168352" cy="60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6352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-468560" y="114201"/>
            <a:ext cx="7772400" cy="93853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Мои достижения в спорте</a:t>
            </a:r>
          </a:p>
        </p:txBody>
      </p:sp>
      <p:pic>
        <p:nvPicPr>
          <p:cNvPr id="10242" name="Picture 2" descr="C:\Users\000\Desktop\выборы\тамара\сканированные Хуригановой\атат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56907" y="944037"/>
            <a:ext cx="288801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27" y="1052736"/>
            <a:ext cx="2868221" cy="45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305305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C:\Users\000\Desktop\выборы\тамара\фото томы\SAM_01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437274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000\Desktop\выборы\тамара\сканированные Хуригановой\лке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987824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000\Desktop\выборы\тамара\сканированные Хуригановой\ры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09"/>
            <a:ext cx="3168352" cy="36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000\Desktop\выборы\тамара\сканированные Хуригановой\ушшл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56176" y="21508"/>
            <a:ext cx="2987824" cy="36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000\Desktop\выборы\тамара\сканированные Хуригановой\фи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" y="3645023"/>
            <a:ext cx="2911944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000\Desktop\выборы\тамара\сканированные Хуригановой\фыт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922" y="3645024"/>
            <a:ext cx="324425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000\Desktop\выборы\тамара\сканированные Хуригановой\фытты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645024"/>
            <a:ext cx="298782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3176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Л Атлетика\20130504_15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6667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Л Атлетика\20130504_1509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34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6023"/>
            <a:ext cx="3598645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0851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Летом отдыхаю в лагере «Березка» </a:t>
            </a:r>
            <a:r>
              <a:rPr lang="ru-RU" sz="36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883"/>
            <a:ext cx="3131839" cy="47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77044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 numCol="1">
            <a:normAutofit fontScale="90000"/>
          </a:bodyPr>
          <a:lstStyle/>
          <a:p>
            <a:r>
              <a:rPr lang="ru-RU" b="1" dirty="0" smtClean="0"/>
              <a:t>Мое хобби рукоделие и рисование.</a:t>
            </a:r>
            <a:br>
              <a:rPr lang="ru-RU" b="1" dirty="0" smtClean="0"/>
            </a:br>
            <a:r>
              <a:rPr lang="ru-RU" b="1" dirty="0" smtClean="0"/>
              <a:t>Любимый предмет в школе литература  и физкультура.</a:t>
            </a:r>
            <a:br>
              <a:rPr lang="ru-RU" b="1" dirty="0" smtClean="0"/>
            </a:br>
            <a:r>
              <a:rPr lang="ru-RU" b="1" i="1" u="sng" dirty="0" smtClean="0"/>
              <a:t>Моя мечта в будущем работать </a:t>
            </a:r>
            <a:br>
              <a:rPr lang="ru-RU" b="1" i="1" u="sng" dirty="0" smtClean="0"/>
            </a:br>
            <a:r>
              <a:rPr lang="ru-RU" b="1" i="1" u="sng" dirty="0" smtClean="0"/>
              <a:t>в сфере здравоохранения т.е  стать врачом.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72" y="35101"/>
            <a:ext cx="913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и мои друзья одноклассники!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8" name="Picture 6" descr="C:\Users\000\Desktop\выборы\тамара\фото томы\Фото09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0" y="2654709"/>
            <a:ext cx="5006823" cy="37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000\Desktop\выборы\тамара\фото томы\Фото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14549"/>
            <a:ext cx="4774191" cy="48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8412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000\Desktop\выборы\тамара\фото томы\IMG20130401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000\Desktop\выборы\тамара\фото томы\IMG20130401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88840"/>
            <a:ext cx="525393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20904814"/>
              </p:ext>
            </p:extLst>
          </p:nvPr>
        </p:nvGraphicFramePr>
        <p:xfrm>
          <a:off x="4499992" y="0"/>
          <a:ext cx="4824536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6566715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000\Desktop\выборы\тамара\фото томы\get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30288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Хуриганова Тамара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Кандидат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депутаты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Думы ученического самоуправления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7 класса</a:t>
            </a:r>
          </a:p>
        </p:txBody>
      </p:sp>
      <p:pic>
        <p:nvPicPr>
          <p:cNvPr id="1026" name="Picture 2" descr="C:\Users\000\Desktop\выборы\тамара\сканированные Хуригановой\тамара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3526536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000\Desktop\выборы\тамара\фото томы\SAM_1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232" y="5620"/>
            <a:ext cx="4588768" cy="34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000\Desktop\выборы\тамара\фото томы\Фото09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20"/>
            <a:ext cx="4634855" cy="34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000\Desktop\выборы\тамара\фото томы\Фото16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716016" cy="37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000\Desktop\выборы\тамара\фото томы\Фото16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1" y="3356992"/>
            <a:ext cx="491816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226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000\Desktop\выборы\тамара\фото томы\Фото16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000\Desktop\выборы\тамара\фото томы\Фото1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50"/>
            <a:ext cx="5112568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Зимние забавы…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37355390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000\Desktop\выборы\шаблоны презентаций\image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76672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Я люблю нашу школу! И верю в светлое будущее нашего образовательного учреждения! Я сделаю все возможное, чтобы наша школа стала лучше!</a:t>
            </a:r>
          </a:p>
          <a:p>
            <a:r>
              <a:rPr lang="ru-RU" sz="2800" dirty="0">
                <a:solidFill>
                  <a:schemeClr val="tx2"/>
                </a:solidFill>
              </a:rPr>
              <a:t>Выбери лучшее будущее для своей школы!!! </a:t>
            </a:r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Голосуй </a:t>
            </a:r>
            <a:r>
              <a:rPr lang="ru-RU" sz="4400" dirty="0">
                <a:solidFill>
                  <a:srgbClr val="FF0000"/>
                </a:solidFill>
              </a:rPr>
              <a:t>за меня!!!</a:t>
            </a:r>
          </a:p>
        </p:txBody>
      </p:sp>
    </p:spTree>
    <p:extLst>
      <p:ext uri="{BB962C8B-B14F-4D97-AF65-F5344CB8AC3E}">
        <p14:creationId xmlns:p14="http://schemas.microsoft.com/office/powerpoint/2010/main" xmlns="" val="40425233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000\Desktop\выборы\шаблоны презентаций\skachat-temy-dlya-pover-point-i-prezentac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115" y="2636912"/>
            <a:ext cx="7776864" cy="30469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внимание!!!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84990"/>
      </p:ext>
    </p:extLst>
  </p:cSld>
  <p:clrMapOvr>
    <a:masterClrMapping/>
  </p:clrMapOvr>
  <p:transition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288" y="476250"/>
            <a:ext cx="82811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>
              <a:defRPr/>
            </a:pPr>
            <a:endParaRPr lang="ru-RU" dirty="0">
              <a:latin typeface="Monotype Corsiva" pitchFamily="66" charset="0"/>
            </a:endParaRPr>
          </a:p>
          <a:p>
            <a:pPr algn="ctr">
              <a:defRPr/>
            </a:pPr>
            <a:endParaRPr lang="ru-RU" sz="2800" b="1" i="1" dirty="0">
              <a:latin typeface="Monotype Corsiva" pitchFamily="66" charset="0"/>
            </a:endParaRPr>
          </a:p>
        </p:txBody>
      </p:sp>
      <p:pic>
        <p:nvPicPr>
          <p:cNvPr id="3076" name="Picture 4" descr="C:\Users\000\Desktop\выборы\шаблоны презентаций\вос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8113" y="548679"/>
            <a:ext cx="56877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Моя биография: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181293"/>
            <a:ext cx="727280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Счастлив тот, кто счастлив у себя дома!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16832"/>
            <a:ext cx="80648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Родилась 1 января 2001 года. В селе Тангуты. В очень дружной семье. Мама Наталья Ростиславовна и папа </a:t>
            </a:r>
            <a:r>
              <a:rPr lang="ru-RU" sz="2800" b="1" i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Валерий Николаевич. </a:t>
            </a:r>
            <a:endParaRPr lang="ru-RU" sz="2800" b="1" i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2800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Есть сестренки Светлана и Евгения, </a:t>
            </a:r>
          </a:p>
          <a:p>
            <a:pPr algn="ctr"/>
            <a:r>
              <a:rPr lang="ru-RU" sz="2800" b="1" i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братишка Андрей.</a:t>
            </a:r>
            <a:endParaRPr lang="ru-RU" sz="2800" b="1" i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000\Desktop\выборы\шаблоны презентаций\p7_ank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29955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Мой девиз:</a:t>
            </a:r>
            <a:endParaRPr lang="ru-RU" sz="3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945886"/>
            <a:ext cx="4572000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   Жизнь </a:t>
            </a:r>
            <a:r>
              <a:rPr lang="ru-RU" dirty="0"/>
              <a:t>состоит из множества временных промежутков</a:t>
            </a:r>
            <a:r>
              <a:rPr lang="ru-RU" dirty="0" smtClean="0"/>
              <a:t>, и </a:t>
            </a:r>
            <a:r>
              <a:rPr lang="ru-RU" dirty="0"/>
              <a:t>мы никогда не знаем</a:t>
            </a:r>
            <a:r>
              <a:rPr lang="ru-RU" dirty="0" smtClean="0"/>
              <a:t>, когда </a:t>
            </a:r>
            <a:r>
              <a:rPr lang="ru-RU" dirty="0"/>
              <a:t>закончится один из них и начнется другой</a:t>
            </a:r>
            <a:r>
              <a:rPr lang="ru-RU" dirty="0" smtClean="0"/>
              <a:t>. Да </a:t>
            </a:r>
            <a:r>
              <a:rPr lang="ru-RU" dirty="0"/>
              <a:t>это и не важно! </a:t>
            </a:r>
          </a:p>
          <a:p>
            <a:r>
              <a:rPr lang="ru-RU" dirty="0" smtClean="0"/>
              <a:t>   Важно </a:t>
            </a:r>
            <a:r>
              <a:rPr lang="ru-RU" dirty="0"/>
              <a:t>другое - прожить каждый из этих промежутков с высоко поднятой головой и широко расправленными крыльями!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51231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Всегда нужно помнить Золотое правило морали: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013176"/>
            <a:ext cx="457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Поступай с другими так, как хочешь, чтобы поступали с </a:t>
            </a:r>
            <a:r>
              <a:rPr lang="ru-RU" dirty="0" smtClean="0"/>
              <a:t>тобой…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5144183"/>
      </p:ext>
    </p:extLst>
  </p:cSld>
  <p:clrMapOvr>
    <a:masterClrMapping/>
  </p:clrMapOvr>
  <p:transition>
    <p:pull dir="l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000\Desktop\выборы\шаблоны презентаций\metodichna_robo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85501567"/>
              </p:ext>
            </p:extLst>
          </p:nvPr>
        </p:nvGraphicFramePr>
        <p:xfrm>
          <a:off x="2411760" y="764704"/>
          <a:ext cx="5976664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226104041"/>
              </p:ext>
            </p:extLst>
          </p:nvPr>
        </p:nvGraphicFramePr>
        <p:xfrm>
          <a:off x="2843808" y="4769768"/>
          <a:ext cx="561662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9715837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\Desktop\выборы\шаблоны презентаций\aktrisy_gorod_grehov_485_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8304" y="404664"/>
            <a:ext cx="4216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Программа кандидата: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556" y="989439"/>
            <a:ext cx="799288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1500" b="1" dirty="0" smtClean="0">
                <a:solidFill>
                  <a:schemeClr val="bg1"/>
                </a:solidFill>
              </a:rPr>
              <a:t>Я </a:t>
            </a:r>
            <a:r>
              <a:rPr lang="ru-RU" sz="1500" b="1" dirty="0">
                <a:solidFill>
                  <a:schemeClr val="bg1"/>
                </a:solidFill>
              </a:rPr>
              <a:t>хочу, чтобы в школе царил порядок, уважение к учителям  и к учащимся. У нас в </a:t>
            </a:r>
            <a:r>
              <a:rPr lang="ru-RU" sz="1500" b="1" dirty="0" smtClean="0">
                <a:solidFill>
                  <a:schemeClr val="bg1"/>
                </a:solidFill>
              </a:rPr>
              <a:t>школе есть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</a:rPr>
              <a:t>несколько </a:t>
            </a:r>
            <a:r>
              <a:rPr lang="ru-RU" sz="1500" b="1" dirty="0">
                <a:solidFill>
                  <a:schemeClr val="bg1"/>
                </a:solidFill>
              </a:rPr>
              <a:t>главных проблем, таких как курение, опоздание, грубость в отношении друг с другом и в общение с одноклассниками. Я считаю нужным ввести в состав совета по профилактике правонарушений учащихся из совета старшеклассников</a:t>
            </a:r>
            <a:r>
              <a:rPr lang="ru-RU" sz="15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1500" b="1" dirty="0" smtClean="0">
                <a:solidFill>
                  <a:schemeClr val="bg1"/>
                </a:solidFill>
              </a:rPr>
              <a:t>2.  Конечно</a:t>
            </a:r>
            <a:r>
              <a:rPr lang="ru-RU" sz="1500" b="1" dirty="0">
                <a:solidFill>
                  <a:schemeClr val="bg1"/>
                </a:solidFill>
              </a:rPr>
              <a:t>, самое главное  - это учеба. Чтобы ребята стали лучше учиться, должен быть стимул.  Тогда они будут стремиться получать хорошие оценки и участвовать в школьной жизни. Считаю, что помимо стенда о лучших учениках и достижениях, нужно оформить стенд позора, чтобы  не было желания  попасть на него.</a:t>
            </a:r>
            <a:endParaRPr lang="ru-RU" sz="1500" b="1" dirty="0" smtClean="0">
              <a:solidFill>
                <a:schemeClr val="bg1"/>
              </a:solidFill>
            </a:endParaRPr>
          </a:p>
          <a:p>
            <a:pPr lvl="0"/>
            <a:r>
              <a:rPr lang="ru-RU" sz="1500" b="1" dirty="0" smtClean="0">
                <a:solidFill>
                  <a:schemeClr val="bg1"/>
                </a:solidFill>
              </a:rPr>
              <a:t>3. Считаю </a:t>
            </a:r>
            <a:r>
              <a:rPr lang="ru-RU" sz="1500" b="1" dirty="0">
                <a:solidFill>
                  <a:schemeClr val="bg1"/>
                </a:solidFill>
              </a:rPr>
              <a:t>необходимым как можно раньше проводить тестирование для определения профессиональных склонностей, начиная уже с 5 класса. Нужно чаще устраивать встречи с представителями различных профессий. А также  обязательно нужно сотрудничать с выпускниками нашей школы, так как среди них много будущих учителей, врачей, юристов, программистов, спортсменов, представителей ГИБДД и других важных профессий. Нужно приглашать наших выпускников рекламировать свои профессиональные достижения</a:t>
            </a:r>
            <a:r>
              <a:rPr lang="ru-RU" sz="15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1500" b="1" dirty="0" smtClean="0">
                <a:solidFill>
                  <a:schemeClr val="bg1"/>
                </a:solidFill>
              </a:rPr>
              <a:t>4. Я </a:t>
            </a:r>
            <a:r>
              <a:rPr lang="ru-RU" sz="1500" b="1" dirty="0">
                <a:solidFill>
                  <a:schemeClr val="bg1"/>
                </a:solidFill>
              </a:rPr>
              <a:t>добьюсь того, чтобы в нашей школе проводилось больше интересных мероприятий. В рамках внеклассных мероприятий планировать не только конкурсы, но и различные общешкольные мероприятия  интеллектуального уровня, например игры: «Самый умный», «Кто хочет стать миллионером» и другие среди классов. Общешкольные мероприятия должны объединять не только классный коллектив, но и ребят с разных классов</a:t>
            </a:r>
            <a:r>
              <a:rPr lang="ru-RU" sz="1500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sz="1500" b="1" dirty="0" smtClean="0">
                <a:solidFill>
                  <a:schemeClr val="bg1"/>
                </a:solidFill>
              </a:rPr>
              <a:t>5.  Наконец</a:t>
            </a:r>
            <a:r>
              <a:rPr lang="ru-RU" sz="1500" b="1" dirty="0">
                <a:solidFill>
                  <a:schemeClr val="bg1"/>
                </a:solidFill>
              </a:rPr>
              <a:t>, у меня есть инициативная, энергичная команда единомышленников, с которой я добьюсь, выполнение этой программы, и вы заметите это уже в ближайшее время!</a:t>
            </a:r>
          </a:p>
        </p:txBody>
      </p:sp>
    </p:spTree>
    <p:extLst>
      <p:ext uri="{BB962C8B-B14F-4D97-AF65-F5344CB8AC3E}">
        <p14:creationId xmlns:p14="http://schemas.microsoft.com/office/powerpoint/2010/main" xmlns="" val="113679384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1700" y="188640"/>
            <a:ext cx="6915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 в учёбе: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96526"/>
            <a:ext cx="2750119" cy="57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7" y="1012423"/>
            <a:ext cx="3050325" cy="53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000\Desktop\выборы\тамара\сканированные Хуригановой\пат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9832" y="1012418"/>
            <a:ext cx="3096344" cy="56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36418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19" y="0"/>
            <a:ext cx="3627246" cy="364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748" y="-14330"/>
            <a:ext cx="3100221" cy="366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8552"/>
            <a:ext cx="3224717" cy="34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70349"/>
            <a:ext cx="4780061" cy="338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000\Desktop\выборы\тамара\сканированные Хуригановой\ытт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5774" y="0"/>
            <a:ext cx="4032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"/>
            <a:ext cx="2987824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31840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28907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шко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 2</Template>
  <TotalTime>347</TotalTime>
  <Words>611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Фокина Л. П. Шаблон школьный 2</vt:lpstr>
      <vt:lpstr>Тема Office</vt:lpstr>
      <vt:lpstr>1_Тема Office</vt:lpstr>
      <vt:lpstr>Интернет-ресурсы: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Мои достижения в спорте</vt:lpstr>
      <vt:lpstr>Слайд 12</vt:lpstr>
      <vt:lpstr>Слайд 13</vt:lpstr>
      <vt:lpstr>Слайд 14</vt:lpstr>
      <vt:lpstr>Слайд 15</vt:lpstr>
      <vt:lpstr>Мое хобби рукоделие и рисование. Любимый предмет в школе литература  и физкультура. Моя мечта в будущем работать  в сфере здравоохранения т.е  стать врачом.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000</dc:creator>
  <cp:lastModifiedBy>adm1n</cp:lastModifiedBy>
  <cp:revision>24</cp:revision>
  <dcterms:created xsi:type="dcterms:W3CDTF">2013-10-08T07:15:50Z</dcterms:created>
  <dcterms:modified xsi:type="dcterms:W3CDTF">2017-03-19T06:59:32Z</dcterms:modified>
</cp:coreProperties>
</file>